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291" r:id="rId2"/>
    <p:sldId id="294" r:id="rId3"/>
    <p:sldId id="295" r:id="rId4"/>
    <p:sldId id="310" r:id="rId5"/>
    <p:sldId id="311" r:id="rId6"/>
    <p:sldId id="302" r:id="rId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pitchFamily="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612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98D03190-2A87-324C-9F53-71D3253D30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28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fld id="{A1446117-CA2A-3F49-B6C7-72AB130BDD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92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E87B8F-C677-4840-A3A2-BB1DF34339B1}" type="slidenum">
              <a:rPr lang="en-US"/>
              <a:pPr/>
              <a:t>1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D3BD45-AE72-DF41-B53B-B09C4C51494F}" type="slidenum">
              <a:rPr lang="en-US"/>
              <a:pPr/>
              <a:t>2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7B9CA8-CD05-B54B-AA35-7F7BF9EC06D7}" type="slidenum">
              <a:rPr lang="en-US"/>
              <a:pPr/>
              <a:t>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61FC9-3A80-5A46-AB44-EC080C8F97E5}" type="slidenum">
              <a:rPr lang="en-US"/>
              <a:pPr/>
              <a:t>4</a:t>
            </a:fld>
            <a:endParaRPr 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F0A764-2D4C-074C-A724-F9E67D15357F}" type="slidenum">
              <a:rPr lang="en-US"/>
              <a:pPr/>
              <a:t>5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F13CAB-13DC-9645-A60E-389107EF5997}" type="slidenum">
              <a:rPr lang="en-US"/>
              <a:pPr/>
              <a:t>6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pitchFamily="1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8068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7044" name="Picture 1028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</p:spPr>
      </p:pic>
      <p:sp>
        <p:nvSpPr>
          <p:cNvPr id="87045" name="Text Box 1029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SRI International</a:t>
            </a:r>
          </a:p>
          <a:p>
            <a:r>
              <a:rPr lang="en-US" sz="1600" i="1">
                <a:solidFill>
                  <a:schemeClr val="accent2"/>
                </a:solidFill>
                <a:latin typeface="Arial" pitchFamily="1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1" charset="2"/>
        <a:buChar char="l"/>
        <a:defRPr sz="2400" b="1">
          <a:solidFill>
            <a:srgbClr val="FFCC66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pitchFamily="1" charset="2"/>
        <a:buChar char="l"/>
        <a:defRPr sz="24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pitchFamily="1" charset="2"/>
        <a:buChar char="u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1" charset="0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rg.ai.sri.com/ptools/release-notes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Administering Pathway Tools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Obtaining Pathway Tools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2000"/>
          </a:p>
          <a:p>
            <a:r>
              <a:rPr lang="en-US" sz="2000"/>
              <a:t>Free to non-commercial organizations</a:t>
            </a:r>
          </a:p>
          <a:p>
            <a:endParaRPr lang="en-US" sz="2000"/>
          </a:p>
          <a:p>
            <a:r>
              <a:rPr lang="en-US" sz="2000"/>
              <a:t>To obtain license agreement go to BioCyc.org and click on Software/Database Download </a:t>
            </a:r>
          </a:p>
          <a:p>
            <a:endParaRPr lang="en-US" sz="2000"/>
          </a:p>
          <a:p>
            <a:r>
              <a:rPr lang="en-US" sz="2000"/>
              <a:t>Follow Installation Guide</a:t>
            </a:r>
          </a:p>
          <a:p>
            <a:endParaRPr lang="en-US" sz="2000"/>
          </a:p>
          <a:p>
            <a:r>
              <a:rPr lang="en-US" sz="2000"/>
              <a:t>ptools-local directory</a:t>
            </a:r>
          </a:p>
          <a:p>
            <a:pPr lvl="1"/>
            <a:r>
              <a:rPr lang="en-US" sz="2000"/>
              <a:t>Locate in common directory</a:t>
            </a:r>
          </a:p>
          <a:p>
            <a:pPr lvl="1"/>
            <a:r>
              <a:rPr lang="en-US" sz="2000"/>
              <a:t>PGDBs created by all users who use this ptools installation</a:t>
            </a:r>
          </a:p>
          <a:p>
            <a:pPr lvl="1"/>
            <a:r>
              <a:rPr lang="en-US" sz="2000"/>
              <a:t>PGDBs downloaded via the registry</a:t>
            </a:r>
          </a:p>
          <a:p>
            <a:pPr lvl="1"/>
            <a:r>
              <a:rPr lang="en-US" sz="2000"/>
              <a:t>ptools-init.dat for this ptools installation</a:t>
            </a:r>
          </a:p>
          <a:p>
            <a:pPr lvl="1"/>
            <a:endParaRPr lang="en-US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Pathway Tools Releases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43000"/>
            <a:ext cx="7696200" cy="4800600"/>
          </a:xfrm>
        </p:spPr>
        <p:txBody>
          <a:bodyPr/>
          <a:lstStyle/>
          <a:p>
            <a:r>
              <a:rPr lang="en-US" sz="2000" dirty="0"/>
              <a:t>Major releases = External software releases</a:t>
            </a:r>
          </a:p>
          <a:p>
            <a:pPr lvl="1"/>
            <a:r>
              <a:rPr lang="en-US" sz="2000" dirty="0"/>
              <a:t>Twice per year</a:t>
            </a:r>
          </a:p>
          <a:p>
            <a:pPr lvl="1"/>
            <a:r>
              <a:rPr lang="en-US" sz="2000" dirty="0"/>
              <a:t>Announced on </a:t>
            </a:r>
            <a:r>
              <a:rPr lang="en-US" sz="2000" dirty="0" err="1"/>
              <a:t>ptools</a:t>
            </a:r>
            <a:r>
              <a:rPr lang="en-US" sz="2000" dirty="0"/>
              <a:t>-users mailing list</a:t>
            </a:r>
          </a:p>
          <a:p>
            <a:r>
              <a:rPr lang="en-US" sz="2000" dirty="0"/>
              <a:t>Minor releases twice per year affect only our </a:t>
            </a:r>
            <a:r>
              <a:rPr lang="en-US" sz="2000" dirty="0" err="1"/>
              <a:t>BioCyc.org</a:t>
            </a:r>
            <a:r>
              <a:rPr lang="en-US" sz="2000" dirty="0"/>
              <a:t> Web site and </a:t>
            </a:r>
            <a:r>
              <a:rPr lang="en-US" sz="2000" dirty="0" err="1"/>
              <a:t>flatfile</a:t>
            </a:r>
            <a:r>
              <a:rPr lang="en-US" sz="2000" dirty="0"/>
              <a:t> distributions</a:t>
            </a:r>
          </a:p>
          <a:p>
            <a:endParaRPr lang="en-US" sz="2000" dirty="0"/>
          </a:p>
          <a:p>
            <a:r>
              <a:rPr lang="en-US" sz="2000" dirty="0"/>
              <a:t>We support one prior release only</a:t>
            </a:r>
          </a:p>
          <a:p>
            <a:r>
              <a:rPr lang="en-US" sz="2000" dirty="0"/>
              <a:t>Releases announced on </a:t>
            </a:r>
            <a:r>
              <a:rPr lang="en-US" sz="2000" dirty="0" err="1"/>
              <a:t>ptools-users@ai.sri.com</a:t>
            </a:r>
            <a:endParaRPr lang="en-US" sz="2000" dirty="0"/>
          </a:p>
          <a:p>
            <a:r>
              <a:rPr lang="en-US" sz="2000" dirty="0"/>
              <a:t>Read release notes at  </a:t>
            </a:r>
          </a:p>
          <a:p>
            <a:pPr lvl="1"/>
            <a:r>
              <a:rPr lang="en-US" sz="2000" dirty="0">
                <a:hlinkClick r:id="rId3"/>
              </a:rPr>
              <a:t>http://brg.ai.sri.com/ptools/release-notes.html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Install process:</a:t>
            </a:r>
            <a:endParaRPr lang="en-US" sz="2000" dirty="0" smtClean="0"/>
          </a:p>
          <a:p>
            <a:pPr lvl="1"/>
            <a:r>
              <a:rPr lang="en-US" sz="2000" dirty="0" smtClean="0"/>
              <a:t>Upgrade </a:t>
            </a:r>
            <a:r>
              <a:rPr lang="en-US" sz="2000" dirty="0"/>
              <a:t>schema of your DB (software assisted)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PGDB Storage:</a:t>
            </a:r>
            <a:br>
              <a:rPr lang="en-US"/>
            </a:br>
            <a:r>
              <a:rPr lang="en-US"/>
              <a:t>File or Relational Database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File storage: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RDBMS installation and configuration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Must be loaded and saved in its entirety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transaction history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No concurrent access for multiple users</a:t>
            </a:r>
          </a:p>
          <a:p>
            <a:pPr>
              <a:lnSpc>
                <a:spcPct val="90000"/>
              </a:lnSpc>
            </a:pPr>
            <a:endParaRPr lang="en-US" sz="2000"/>
          </a:p>
          <a:p>
            <a:pPr>
              <a:lnSpc>
                <a:spcPct val="90000"/>
              </a:lnSpc>
            </a:pPr>
            <a:r>
              <a:rPr lang="en-US" sz="2000"/>
              <a:t>Oracle/MySQL storage: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Faster read access, faster saves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Concurrent update access for multiple users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Stores history of all PGDB updates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Disadvantages: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RDBMS must be installed and configured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Multiuser Access to PGDBs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PGDB stored within one Oracle or MySQL server</a:t>
            </a:r>
          </a:p>
          <a:p>
            <a:endParaRPr lang="en-US"/>
          </a:p>
          <a:p>
            <a:r>
              <a:rPr lang="en-US"/>
              <a:t>Each curator installs PTools on their workstation</a:t>
            </a:r>
          </a:p>
          <a:p>
            <a:r>
              <a:rPr lang="en-US"/>
              <a:t>Different curators can use different software platforms</a:t>
            </a:r>
          </a:p>
          <a:p>
            <a:r>
              <a:rPr lang="en-US"/>
              <a:t>Workstations query RDBMS server via internet</a:t>
            </a:r>
          </a:p>
          <a:p>
            <a:r>
              <a:rPr lang="en-US"/>
              <a:t>Local disk cache speeds access</a:t>
            </a:r>
          </a:p>
          <a:p>
            <a:r>
              <a:rPr lang="en-US"/>
              <a:t>For each frame access, PTools queries</a:t>
            </a:r>
          </a:p>
          <a:p>
            <a:pPr lvl="1"/>
            <a:r>
              <a:rPr lang="en-US"/>
              <a:t>In-memory cache, disk cache, RDBMS server</a:t>
            </a:r>
          </a:p>
          <a:p>
            <a:r>
              <a:rPr lang="en-US"/>
              <a:t>After curator saves changes, all changes made by other users are loaded into curator’s session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Release a PGDB?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Decide on release frequency and schedule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Don’t wait until it’s perfect to release it!</a:t>
            </a:r>
          </a:p>
          <a:p>
            <a:pPr>
              <a:lnSpc>
                <a:spcPct val="80000"/>
              </a:lnSpc>
            </a:pPr>
            <a:r>
              <a:rPr lang="en-US" sz="2000"/>
              <a:t>Freeze curation for 1 week</a:t>
            </a:r>
          </a:p>
          <a:p>
            <a:pPr>
              <a:lnSpc>
                <a:spcPct val="80000"/>
              </a:lnSpc>
            </a:pPr>
            <a:r>
              <a:rPr lang="en-US" sz="2000"/>
              <a:t>Quality assurrance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Run consistency checker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Tools -&gt; Consistency Checker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Also updates organism-summary statistics</a:t>
            </a:r>
          </a:p>
          <a:p>
            <a:pPr>
              <a:lnSpc>
                <a:spcPct val="80000"/>
              </a:lnSpc>
            </a:pPr>
            <a:r>
              <a:rPr lang="en-US" sz="2000"/>
              <a:t>Update publications, authors in organism frame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Update via Organism editor</a:t>
            </a:r>
          </a:p>
          <a:p>
            <a:pPr>
              <a:lnSpc>
                <a:spcPct val="80000"/>
              </a:lnSpc>
            </a:pPr>
            <a:r>
              <a:rPr lang="en-US" sz="2000"/>
              <a:t>Create new version of PGDB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ptools-local/pgdbs/yeastcyc/1.0/kb/yeastbase.ocelot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Edit against the new version, release the old version</a:t>
            </a:r>
          </a:p>
          <a:p>
            <a:pPr>
              <a:lnSpc>
                <a:spcPct val="80000"/>
              </a:lnSpc>
            </a:pPr>
            <a:r>
              <a:rPr lang="en-US" sz="2000"/>
              <a:t>Author release notes</a:t>
            </a:r>
          </a:p>
          <a:p>
            <a:pPr>
              <a:lnSpc>
                <a:spcPct val="80000"/>
              </a:lnSpc>
            </a:pPr>
            <a:r>
              <a:rPr lang="en-US" sz="2000"/>
              <a:t>Register PGDB in SRI PGDB registry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Will allow SRI to include it in BioCyc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1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4409</TotalTime>
  <Words>332</Words>
  <Application>Microsoft Office PowerPoint</Application>
  <PresentationFormat>On-screen Show (4:3)</PresentationFormat>
  <Paragraphs>75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ecocyc</vt:lpstr>
      <vt:lpstr>Administering Pathway Tools</vt:lpstr>
      <vt:lpstr>Obtaining Pathway Tools</vt:lpstr>
      <vt:lpstr>New Pathway Tools Releases</vt:lpstr>
      <vt:lpstr>PGDB Storage: File or Relational Database</vt:lpstr>
      <vt:lpstr>Multiuser Access to PGDBs</vt:lpstr>
      <vt:lpstr>How to Release a PGDB?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Pangea Systems Inc.</dc:creator>
  <cp:lastModifiedBy>ong</cp:lastModifiedBy>
  <cp:revision>164</cp:revision>
  <cp:lastPrinted>2001-07-11T22:04:59Z</cp:lastPrinted>
  <dcterms:created xsi:type="dcterms:W3CDTF">2012-03-12T18:52:55Z</dcterms:created>
  <dcterms:modified xsi:type="dcterms:W3CDTF">2012-08-02T00:39:55Z</dcterms:modified>
</cp:coreProperties>
</file>